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160E817-D6EC-4368-AD80-84ED2C6224D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Our awesome robot by: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Myriam</a:t>
            </a:r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 and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Laila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033" y="2750710"/>
            <a:ext cx="41624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3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introduction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 is a smart robot. It walks, it talks, it can see you and it releases a wonderful smell.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speaking feature, we are making it more realistic, by designing a program to enable it to speak.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sight feature, we </a:t>
            </a:r>
            <a:r>
              <a:rPr lang="en-US" sz="2400" b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are making it </a:t>
            </a: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look better and more professional, by making the other eye look identical.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340" y="3645024"/>
            <a:ext cx="1770660" cy="308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8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Talking feature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714806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more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more entertaining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customers feel better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good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4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sight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206817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have more human features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makes the robot more realistic.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isn’t powered into the body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enables the robot to have different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functions.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The robot might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be overworked and not function properly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4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materials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Camera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Remote control car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Automatic smell machine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Cardboard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Laptop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Art materials</a:t>
            </a:r>
          </a:p>
          <a:p>
            <a:pPr>
              <a:buFont typeface="Arial" pitchFamily="34" charset="0"/>
              <a:buChar char="•"/>
            </a:pPr>
            <a:endParaRPr lang="en-US" sz="2400" b="0" dirty="0" smtClean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231" y="1988840"/>
            <a:ext cx="3851920" cy="3064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8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conclusion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68532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We finalized our idea: it will be a multi- functional robot that talks, walks, watches you and releases a wonderful smell. It can do many things and is very helpful and useful. I think we did a good job of creating and designing our robot using our equipment, knowledge and imagination.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074" name="Picture 2" descr="C:\Users\Student\AppData\Local\Microsoft\Windows\Temporary Internet Files\Content.IE5\66H0R1AG\MC9000186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70" y="3356992"/>
            <a:ext cx="3772863" cy="333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64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</TotalTime>
  <Words>225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Robby </vt:lpstr>
      <vt:lpstr>introduction</vt:lpstr>
      <vt:lpstr>Talking feature</vt:lpstr>
      <vt:lpstr>sight</vt:lpstr>
      <vt:lpstr>materials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Robby</dc:title>
  <dc:creator>Student</dc:creator>
  <cp:lastModifiedBy>Student</cp:lastModifiedBy>
  <cp:revision>7</cp:revision>
  <dcterms:created xsi:type="dcterms:W3CDTF">2012-02-27T04:09:01Z</dcterms:created>
  <dcterms:modified xsi:type="dcterms:W3CDTF">2012-03-07T08:08:42Z</dcterms:modified>
</cp:coreProperties>
</file>